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70" r:id="rId3"/>
    <p:sldId id="272" r:id="rId4"/>
    <p:sldId id="275" r:id="rId5"/>
    <p:sldId id="278" r:id="rId6"/>
    <p:sldId id="257" r:id="rId7"/>
    <p:sldId id="279" r:id="rId8"/>
    <p:sldId id="258" r:id="rId9"/>
    <p:sldId id="273" r:id="rId10"/>
    <p:sldId id="274" r:id="rId11"/>
    <p:sldId id="276" r:id="rId12"/>
    <p:sldId id="277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87659" autoAdjust="0"/>
  </p:normalViewPr>
  <p:slideViewPr>
    <p:cSldViewPr>
      <p:cViewPr varScale="1">
        <p:scale>
          <a:sx n="45" d="100"/>
          <a:sy n="45" d="100"/>
        </p:scale>
        <p:origin x="30" y="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50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08DA7-16FA-4E21-8071-3FD1D533962C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E9D81-2C5F-427F-8C52-FE1B3DDA2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13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NPV is the sum of all discounted cash flows, it is simple and therefore essential in capital budgeting to determine whether a project is profitable or not.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Money today is more worthy than money in future 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because 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money changes with time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30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NPV, the interest rate (discount rate) can either be the weighted average cost of capital or rate of return of alternative investments</a:t>
            </a:r>
          </a:p>
          <a:p>
            <a:r>
              <a:rPr lang="en-US" baseline="0" dirty="0" smtClean="0"/>
              <a:t>Time value of money assumes that money at hand now is more valuable than money in the future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01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Cash outflows is arrived at by getting the net cash flow for each period.</a:t>
            </a:r>
            <a:r>
              <a:rPr lang="en-US" baseline="0" dirty="0" smtClean="0"/>
              <a:t> Afterwards less outflows from cash inflows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NPV per share is higher than the current market price, stock</a:t>
            </a:r>
            <a:r>
              <a:rPr lang="en-US" baseline="0" dirty="0" smtClean="0"/>
              <a:t> purchase is good to buy.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80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9D81-2C5F-427F-8C52-FE1B3DDA23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6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33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6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73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62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66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9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4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50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01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9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11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4EFE279-764D-4ED4-92F9-A260C58122F5}" type="datetimeFigureOut">
              <a:rPr lang="en-US" smtClean="0"/>
              <a:pPr/>
              <a:t>20-Jul-18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59C508F-67F5-468B-B246-EC1B333BF04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733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mallbusiness.chron.com/advantages-disadvantages-net-present-value-project-selection-54753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648200"/>
            <a:ext cx="6057900" cy="1828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NPV AND FV TRAINING PROGRAM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838450" cy="146304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E7F23-E801-4BEE-9AA7-E8FBBB143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33738"/>
            <a:ext cx="7290054" cy="1499616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028A1-641A-4A49-BCD9-D754010A9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05000"/>
            <a:ext cx="7543800" cy="41910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 Present Value (NPV)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Method of finding current value of all future cash flows of a projected investment.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measures profits by subtracting the present values of cash outflows from present values of cash inflows in a given period of time.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 in time value of money are factored in the decision making</a:t>
            </a:r>
          </a:p>
          <a:p>
            <a:pPr>
              <a:buNone/>
            </a:pPr>
            <a:endParaRPr lang="en-US" sz="5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64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Future Value (FV)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Refers to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an asset’s value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at a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given future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date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and is based on an assumed rate of growth.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It calculates the cash flow value at a future date than the initial or originally received date.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NPV AND FV FORMULAS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Net Present Value (NPV)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NPV = (C for Period 1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(1 + R)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 + (C for Period 2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(1 + R)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 ... (C for Period 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(1 + R)</a:t>
            </a:r>
            <a:r>
              <a:rPr lang="en-US" sz="3200" i="1" baseline="30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 - Initial Investment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= is the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cash flows expected for the period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= is the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required rate of return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Npv and fv formulas </a:t>
            </a:r>
            <a:r>
              <a:rPr lang="en-US" sz="3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Future Value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FV= PV * (1+r)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PV= Present Value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r=is the expected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rate of return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n= number of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periods given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Factors used in npv and fv formulas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20240"/>
            <a:ext cx="7385304" cy="44043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NPV Formula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Initial investment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value of money (t)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value  of cash flows (C)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Discount rate (r)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NPV Calculation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Identify the initial investment</a:t>
            </a:r>
          </a:p>
          <a:p>
            <a:pPr>
              <a:buFont typeface="Arial" pitchFamily="34" charset="0"/>
              <a:buChar char="•"/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Obtain cash outflows from all the investments</a:t>
            </a:r>
          </a:p>
          <a:p>
            <a:pPr>
              <a:buFont typeface="Arial" pitchFamily="34" charset="0"/>
              <a:buChar char="•"/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Determine the discount factor</a:t>
            </a:r>
          </a:p>
          <a:p>
            <a:pPr>
              <a:buFont typeface="Arial" pitchFamily="34" charset="0"/>
              <a:buChar char="•"/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Determine the time period of the investment</a:t>
            </a:r>
          </a:p>
          <a:p>
            <a:pPr>
              <a:buFont typeface="Arial" pitchFamily="34" charset="0"/>
              <a:buChar char="•"/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Discount the cash inflows</a:t>
            </a:r>
          </a:p>
          <a:p>
            <a:pPr>
              <a:buFont typeface="Arial" pitchFamily="34" charset="0"/>
              <a:buChar char="•"/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The summation of the discounted inflows less the initial investment to get the NPV of the project</a:t>
            </a:r>
          </a:p>
          <a:p>
            <a:pPr>
              <a:buFont typeface="Arial" pitchFamily="34" charset="0"/>
              <a:buChar char="•"/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Make decision whether or not to make the investment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33400"/>
            <a:ext cx="7309104" cy="12954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npv &amp; fv formulas in stock purchase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290055" cy="40233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deciding whether to purchase stock, NPV is essential in estimating the true value.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NPV helps determine what future growth in profits is at the present to help decide on stock purchase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get NPV per share, a positive NPV, is divided by the number of available shares 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0414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Differences between npv and fv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Future value (FV) equals the sum of the future value of each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payment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Present Value (NPV)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happens to be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present value of cash inflow minus the present value of cash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outflow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NPV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uses simple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interest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NPV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money is invested with the hope of receiving extra money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return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FV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money is received in return after a specific period of the investment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Purposes of using npv and fv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NPV measures the profitability of a project in capital budgeting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NPV is important and suitable when investing in large projects that require he sums of money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FV shows the potential for the investment future value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FV helps in decision making when evaluating what the value of savings and investments  will be in the future.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NVP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NPV considers all cash flows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NPV takes into account the time value of money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NPV considers the cost of capital and risk inherent when making future projections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NPV is consistent with the goals of wealth  maximization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of NPV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NPV is disadvantageous when comparing two project of different size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NPV uses assumptions  hence prone to forecasting errors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Determination of the appropriate discount rate may be difficult in NPV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990600"/>
            <a:ext cx="7537704" cy="685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842504" cy="50292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Abor, J. Y. (2017). Evaluating Capital Investment Decisions: Capital Budgeting. In 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Entrepreneurial Finance for MSMEs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(pp. 293-320). Palgrave Macmillan, Cham.</a:t>
            </a:r>
          </a:p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Woodruff, J. (2018). Advantages &amp; Disadvantages of  Net Present Value in Project Selection. Retrieved from: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https://smallbusiness.chron.com/advantages-disadvantages-net-present-value-project-selection-54753.html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3349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940</TotalTime>
  <Words>671</Words>
  <Application>Microsoft Office PowerPoint</Application>
  <PresentationFormat>On-screen Show (4:3)</PresentationFormat>
  <Paragraphs>85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Times New Roman</vt:lpstr>
      <vt:lpstr>Tw Cen MT</vt:lpstr>
      <vt:lpstr>Tw Cen MT Condensed</vt:lpstr>
      <vt:lpstr>Wingdings 3</vt:lpstr>
      <vt:lpstr>Integral</vt:lpstr>
      <vt:lpstr>NPV AND FV TRAINING PROGRAM  </vt:lpstr>
      <vt:lpstr>INTRODUCTION</vt:lpstr>
      <vt:lpstr>Introduction cont.</vt:lpstr>
      <vt:lpstr>NPV AND FV FORMULAS</vt:lpstr>
      <vt:lpstr>Npv and fv formulas cont.</vt:lpstr>
      <vt:lpstr>Factors used in npv and fv formulas</vt:lpstr>
      <vt:lpstr>NPV Calculation</vt:lpstr>
      <vt:lpstr>Use of npv &amp; fv formulas in stock purchase </vt:lpstr>
      <vt:lpstr>Differences between npv and fv</vt:lpstr>
      <vt:lpstr>Purposes of using npv and fv</vt:lpstr>
      <vt:lpstr>Advantages of NVP</vt:lpstr>
      <vt:lpstr>Disadvantages of NPV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IRUNGU</dc:creator>
  <cp:lastModifiedBy>user</cp:lastModifiedBy>
  <cp:revision>120</cp:revision>
  <dcterms:created xsi:type="dcterms:W3CDTF">2017-11-03T16:42:34Z</dcterms:created>
  <dcterms:modified xsi:type="dcterms:W3CDTF">2018-07-20T19:13:27Z</dcterms:modified>
</cp:coreProperties>
</file>